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BBC49E-92C5-2F4B-5AFB-D40786D8F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1102223-8262-69DF-FCE8-09D47A14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5FDADB-B8BA-A6E3-F65D-3A2C4993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BB9-E3D8-4E61-A78C-019BFDE58D02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AA224F-DE68-9255-728C-7F3ACE0D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7649C3-AB8B-DCB2-44ED-67C1A176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1418-7387-42F3-AABB-2F53C26E2B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990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843D32-58C2-22D5-9327-BF7AA372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7C561B3-1E0E-F2C0-85BD-416C9C1D0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666512-74F8-DD6A-340A-8C755985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BB9-E3D8-4E61-A78C-019BFDE58D02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9AB129-0CCE-A9D7-F42E-D2F80666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F24CF-15F2-3ABF-E9BB-13E512F6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1418-7387-42F3-AABB-2F53C26E2B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165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63EBA77-D0E1-740A-B4DF-27D72E331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6165C5C-A2BC-D03B-B408-349D8802A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35CCAA-4A24-15F4-CC0C-A5C3E58C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BB9-E3D8-4E61-A78C-019BFDE58D02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7DDD94-2AF7-D6DA-1ECC-E86E7D565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2F29B5-E8FE-DC49-1CC3-451793BE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1418-7387-42F3-AABB-2F53C26E2B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324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28E79F-476B-AFCC-AF37-1CA5021F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129553-34F4-34A9-F24A-4EC2CC4A9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D60EE5-C0AE-FE8F-7736-B3BBAE42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BB9-E3D8-4E61-A78C-019BFDE58D02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23D305-9E03-6A24-BFA4-238B830D6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88C0E5-2466-6D84-2893-A261F3E9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1418-7387-42F3-AABB-2F53C26E2B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881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EA1CE4-33AF-D411-FBD9-ADB5E382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4DAF1A-8136-2CF4-CEDC-20B11E512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E78755-0268-97A2-99C5-F7277476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BB9-E3D8-4E61-A78C-019BFDE58D02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D4045C-2058-35F3-A698-1F8BD34F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381944-FA58-68C4-A08D-602A318C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1418-7387-42F3-AABB-2F53C26E2B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4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019151-D778-9F38-3CFD-4EE2831D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6074C2-09D7-5AC3-3ED7-B335AB4F0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05A4347-A9EB-2D59-0077-6CA3D8759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CA027CE-EDFB-7F35-4C3C-7924352E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BB9-E3D8-4E61-A78C-019BFDE58D02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AD14FD0-0836-3A43-6E71-3063D325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0E73571-8676-B816-6950-60804B88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1418-7387-42F3-AABB-2F53C26E2B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948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75F3A9-1C39-1108-3460-FD168382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67CD204-8FE8-15FC-B1BC-975AE03A8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CEC0775-EF46-CB6A-1907-159D3C3E9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D34F1F-DE1A-8EC5-F717-AEB93B767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62622BD-BAA4-85CF-050B-7871C7BA3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DFBDDB7-7665-33A8-8088-5A8D52B9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BB9-E3D8-4E61-A78C-019BFDE58D02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2CD4ACC-57C8-D729-291C-207E5FEB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B51065B-7F99-5E55-71A4-F8A567BA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1418-7387-42F3-AABB-2F53C26E2B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41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6B7F9D-11FC-678D-35F9-09B713EF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DB3673C-7567-2AF9-B5C2-3D91CBAAC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BB9-E3D8-4E61-A78C-019BFDE58D02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3149B0B-B8C7-C658-ABC3-1004A5EE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A534AA-3C01-902A-B617-7503526C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1418-7387-42F3-AABB-2F53C26E2B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097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3E2FD45-16F3-774C-0631-DCA7C8805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BB9-E3D8-4E61-A78C-019BFDE58D02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1D3BDA8-CAE0-F49F-53CA-5D68196D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FF344AA-75BC-1C40-AD82-273FBF88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1418-7387-42F3-AABB-2F53C26E2B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276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25B362-2D94-AC19-8B9C-41A0DF9F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6D2BDB-F036-5DFD-2EC1-8664BE07B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E74DE0B-6271-E82F-70B9-0130179BA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6BB357-25C1-984F-13C8-239A855E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BB9-E3D8-4E61-A78C-019BFDE58D02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A1D530D-7E0D-AD30-A045-F94FF5E0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509F44A-3E04-2809-3B3D-EB97F9B8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1418-7387-42F3-AABB-2F53C26E2B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25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3E170D-15DC-EF42-B130-B419C179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0241F48-1268-E7A3-32CD-AAF950098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0A67010-5704-F6E3-1D65-E1BF680B4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99962B-0441-BFC0-6CFD-3E12A4A1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BB9-E3D8-4E61-A78C-019BFDE58D02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F7A2A33-7C7B-3754-3239-2E7E67D9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A35AD28-7740-DB06-B97B-7B9D1ADC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1418-7387-42F3-AABB-2F53C26E2B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86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05A6A6F-0ED9-F048-9583-D58D197F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28E044-8725-C540-F6C1-35E1045D3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5F02BA-07AD-872A-B35E-9AEBF4B48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24BB9-E3D8-4E61-A78C-019BFDE58D02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8680D-4A45-B516-878E-9BEC5B772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3CB9510-BE01-710B-8FAB-6A574281F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51418-7387-42F3-AABB-2F53C26E2B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05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73785E-2863-4DF6-6DFF-E8CA69CA2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06572D-1783-DD9B-2BE5-ECD9F6F12E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 descr="Et bilde som inneholder tekst, skjermbilde, Font, logo&#10;&#10;Automatisk generert beskrivelse">
            <a:extLst>
              <a:ext uri="{FF2B5EF4-FFF2-40B4-BE49-F238E27FC236}">
                <a16:creationId xmlns:a16="http://schemas.microsoft.com/office/drawing/2014/main" id="{1F25FE1E-2E41-DD6C-03EA-124FB37FF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0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882113-AFB4-3EC2-16BE-757BF708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ekst, Menneskeansikt, klær, skjermbilde&#10;&#10;Automatisk generert beskrivelse">
            <a:extLst>
              <a:ext uri="{FF2B5EF4-FFF2-40B4-BE49-F238E27FC236}">
                <a16:creationId xmlns:a16="http://schemas.microsoft.com/office/drawing/2014/main" id="{F8591847-204B-7D33-381A-A6D15A272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3747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Menneskeansikt, klær, smårolling&#10;&#10;Automatisk generert beskrivelse">
            <a:extLst>
              <a:ext uri="{FF2B5EF4-FFF2-40B4-BE49-F238E27FC236}">
                <a16:creationId xmlns:a16="http://schemas.microsoft.com/office/drawing/2014/main" id="{15D170CA-07FA-28B5-3ACA-FA5E98E54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44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Britt-Ellen Skregelid Birkeland</dc:creator>
  <cp:lastModifiedBy>Britt-Ellen Skregelid Birkeland</cp:lastModifiedBy>
  <cp:revision>1</cp:revision>
  <dcterms:created xsi:type="dcterms:W3CDTF">2023-12-06T09:57:54Z</dcterms:created>
  <dcterms:modified xsi:type="dcterms:W3CDTF">2023-12-06T10:06:05Z</dcterms:modified>
</cp:coreProperties>
</file>